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nton" charset="1" panose="00000500000000000000"/>
      <p:regular r:id="rId25"/>
    </p:embeddedFont>
    <p:embeddedFont>
      <p:font typeface="Helvetica World" charset="1" panose="020B0500040000020004"/>
      <p:regular r:id="rId26"/>
    </p:embeddedFont>
    <p:embeddedFont>
      <p:font typeface="Helvetica World Bold" charset="1" panose="020B0800040000020004"/>
      <p:regular r:id="rId27"/>
    </p:embeddedFont>
    <p:embeddedFont>
      <p:font typeface="TT Norms Bold" charset="1" panose="0200080303000002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jpeg" Type="http://schemas.openxmlformats.org/officeDocument/2006/relationships/image"/><Relationship Id="rId4" Target="../media/VAGwLURaOUY.mp4" Type="http://schemas.openxmlformats.org/officeDocument/2006/relationships/video"/><Relationship Id="rId5" Target="../media/VAGwLURaOUY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jpeg" Type="http://schemas.openxmlformats.org/officeDocument/2006/relationships/image"/><Relationship Id="rId4" Target="../media/VAGwLZoPOwc.mp4" Type="http://schemas.openxmlformats.org/officeDocument/2006/relationships/video"/><Relationship Id="rId5" Target="../media/VAGwLZoPOwc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gif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720" y="2155139"/>
            <a:ext cx="8115300" cy="65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2"/>
              </a:lnSpc>
            </a:pPr>
            <a:r>
              <a:rPr lang="en-US" sz="18744" spc="-656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AROMA  </a:t>
            </a:r>
          </a:p>
          <a:p>
            <a:pPr algn="l">
              <a:lnSpc>
                <a:spcPts val="16682"/>
              </a:lnSpc>
            </a:pPr>
            <a:r>
              <a:rPr lang="en-US" sz="18744" spc="-656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HACK</a:t>
            </a:r>
          </a:p>
          <a:p>
            <a:pPr algn="l">
              <a:lnSpc>
                <a:spcPts val="16682"/>
              </a:lnSpc>
            </a:pPr>
            <a:r>
              <a:rPr lang="en-US" sz="18744" spc="-656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FORCE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270939" y="7092916"/>
            <a:ext cx="5418509" cy="3467150"/>
            <a:chOff x="0" y="0"/>
            <a:chExt cx="1427097" cy="9131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7097" cy="913159"/>
            </a:xfrm>
            <a:custGeom>
              <a:avLst/>
              <a:gdLst/>
              <a:ahLst/>
              <a:cxnLst/>
              <a:rect r="r" b="b" t="t" l="l"/>
              <a:pathLst>
                <a:path h="913159" w="1427097">
                  <a:moveTo>
                    <a:pt x="0" y="0"/>
                  </a:moveTo>
                  <a:lnTo>
                    <a:pt x="1427097" y="0"/>
                  </a:lnTo>
                  <a:lnTo>
                    <a:pt x="1427097" y="913159"/>
                  </a:lnTo>
                  <a:lnTo>
                    <a:pt x="0" y="913159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27097" cy="951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26595" y="4158807"/>
            <a:ext cx="3132705" cy="313270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0702" r="0" b="-6707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140053" y="388475"/>
            <a:ext cx="7986542" cy="9898525"/>
          </a:xfrm>
          <a:custGeom>
            <a:avLst/>
            <a:gdLst/>
            <a:ahLst/>
            <a:cxnLst/>
            <a:rect r="r" b="b" t="t" l="l"/>
            <a:pathLst>
              <a:path h="9898525" w="7986542">
                <a:moveTo>
                  <a:pt x="0" y="0"/>
                </a:moveTo>
                <a:lnTo>
                  <a:pt x="7986542" y="0"/>
                </a:lnTo>
                <a:lnTo>
                  <a:pt x="7986542" y="9898525"/>
                </a:lnTo>
                <a:lnTo>
                  <a:pt x="0" y="989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703" t="-3669" r="-6415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126595" y="1026102"/>
            <a:ext cx="3132705" cy="31327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38888" r="0" b="-3888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69640" y="7427942"/>
            <a:ext cx="4103947" cy="1830358"/>
            <a:chOff x="0" y="0"/>
            <a:chExt cx="1080875" cy="482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0875" cy="482070"/>
            </a:xfrm>
            <a:custGeom>
              <a:avLst/>
              <a:gdLst/>
              <a:ahLst/>
              <a:cxnLst/>
              <a:rect r="r" b="b" t="t" l="l"/>
              <a:pathLst>
                <a:path h="482070" w="1080875">
                  <a:moveTo>
                    <a:pt x="0" y="0"/>
                  </a:moveTo>
                  <a:lnTo>
                    <a:pt x="1080875" y="0"/>
                  </a:lnTo>
                  <a:lnTo>
                    <a:pt x="1080875" y="482070"/>
                  </a:lnTo>
                  <a:lnTo>
                    <a:pt x="0" y="482070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80875" cy="520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38561" y="7092916"/>
            <a:ext cx="670052" cy="6700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6820" y="7151175"/>
            <a:ext cx="553534" cy="5535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401670" y="7261258"/>
            <a:ext cx="343834" cy="295268"/>
          </a:xfrm>
          <a:custGeom>
            <a:avLst/>
            <a:gdLst/>
            <a:ahLst/>
            <a:cxnLst/>
            <a:rect r="r" b="b" t="t" l="l"/>
            <a:pathLst>
              <a:path h="295268" w="343834">
                <a:moveTo>
                  <a:pt x="0" y="0"/>
                </a:moveTo>
                <a:lnTo>
                  <a:pt x="343835" y="0"/>
                </a:lnTo>
                <a:lnTo>
                  <a:pt x="343835" y="295268"/>
                </a:lnTo>
                <a:lnTo>
                  <a:pt x="0" y="295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126595" y="7281987"/>
            <a:ext cx="3132705" cy="140337"/>
            <a:chOff x="0" y="0"/>
            <a:chExt cx="825075" cy="369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5075" cy="36961"/>
            </a:xfrm>
            <a:custGeom>
              <a:avLst/>
              <a:gdLst/>
              <a:ahLst/>
              <a:cxnLst/>
              <a:rect r="r" b="b" t="t" l="l"/>
              <a:pathLst>
                <a:path h="36961" w="825075">
                  <a:moveTo>
                    <a:pt x="0" y="0"/>
                  </a:moveTo>
                  <a:lnTo>
                    <a:pt x="825075" y="0"/>
                  </a:lnTo>
                  <a:lnTo>
                    <a:pt x="825075" y="36961"/>
                  </a:lnTo>
                  <a:lnTo>
                    <a:pt x="0" y="36961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25075" cy="7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145645" y="7734300"/>
            <a:ext cx="3113655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37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Global crisis on the animal life and mass poaching and the undeniable low effort maintainance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27616" y="7976904"/>
            <a:ext cx="3387996" cy="86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433" spc="-5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PRESERVING THE WILD FOR THE GOOD!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46286" y="486264"/>
            <a:ext cx="7211577" cy="72115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691" y="0"/>
                  </a:moveTo>
                  <a:lnTo>
                    <a:pt x="788109" y="0"/>
                  </a:lnTo>
                  <a:cubicBezTo>
                    <a:pt x="794657" y="0"/>
                    <a:pt x="800937" y="2601"/>
                    <a:pt x="805568" y="7232"/>
                  </a:cubicBezTo>
                  <a:cubicBezTo>
                    <a:pt x="810199" y="11862"/>
                    <a:pt x="812800" y="18143"/>
                    <a:pt x="812800" y="24691"/>
                  </a:cubicBezTo>
                  <a:lnTo>
                    <a:pt x="812800" y="788109"/>
                  </a:lnTo>
                  <a:cubicBezTo>
                    <a:pt x="812800" y="794657"/>
                    <a:pt x="810199" y="800937"/>
                    <a:pt x="805568" y="805568"/>
                  </a:cubicBezTo>
                  <a:cubicBezTo>
                    <a:pt x="800937" y="810199"/>
                    <a:pt x="794657" y="812800"/>
                    <a:pt x="788109" y="812800"/>
                  </a:cubicBezTo>
                  <a:lnTo>
                    <a:pt x="24691" y="812800"/>
                  </a:lnTo>
                  <a:cubicBezTo>
                    <a:pt x="18143" y="812800"/>
                    <a:pt x="11862" y="810199"/>
                    <a:pt x="7232" y="805568"/>
                  </a:cubicBezTo>
                  <a:cubicBezTo>
                    <a:pt x="2601" y="800937"/>
                    <a:pt x="0" y="794657"/>
                    <a:pt x="0" y="788109"/>
                  </a:cubicBezTo>
                  <a:lnTo>
                    <a:pt x="0" y="24691"/>
                  </a:lnTo>
                  <a:cubicBezTo>
                    <a:pt x="0" y="18143"/>
                    <a:pt x="2601" y="11862"/>
                    <a:pt x="7232" y="7232"/>
                  </a:cubicBezTo>
                  <a:cubicBezTo>
                    <a:pt x="11862" y="2601"/>
                    <a:pt x="18143" y="0"/>
                    <a:pt x="2469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29" r="0" b="-2502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43643" y="661505"/>
            <a:ext cx="2852876" cy="2852876"/>
          </a:xfrm>
          <a:custGeom>
            <a:avLst/>
            <a:gdLst/>
            <a:ahLst/>
            <a:cxnLst/>
            <a:rect r="r" b="b" t="t" l="l"/>
            <a:pathLst>
              <a:path h="2852876" w="2852876">
                <a:moveTo>
                  <a:pt x="0" y="0"/>
                </a:moveTo>
                <a:lnTo>
                  <a:pt x="2852876" y="0"/>
                </a:lnTo>
                <a:lnTo>
                  <a:pt x="2852876" y="2852876"/>
                </a:lnTo>
                <a:lnTo>
                  <a:pt x="0" y="285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4128" y="3873925"/>
            <a:ext cx="2842391" cy="2842391"/>
          </a:xfrm>
          <a:custGeom>
            <a:avLst/>
            <a:gdLst/>
            <a:ahLst/>
            <a:cxnLst/>
            <a:rect r="r" b="b" t="t" l="l"/>
            <a:pathLst>
              <a:path h="2842391" w="2842391">
                <a:moveTo>
                  <a:pt x="0" y="0"/>
                </a:moveTo>
                <a:lnTo>
                  <a:pt x="2842391" y="0"/>
                </a:lnTo>
                <a:lnTo>
                  <a:pt x="2842391" y="2842392"/>
                </a:lnTo>
                <a:lnTo>
                  <a:pt x="0" y="284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54128" y="7075861"/>
            <a:ext cx="2842391" cy="2842391"/>
          </a:xfrm>
          <a:custGeom>
            <a:avLst/>
            <a:gdLst/>
            <a:ahLst/>
            <a:cxnLst/>
            <a:rect r="r" b="b" t="t" l="l"/>
            <a:pathLst>
              <a:path h="2842391" w="2842391">
                <a:moveTo>
                  <a:pt x="0" y="0"/>
                </a:moveTo>
                <a:lnTo>
                  <a:pt x="2842391" y="0"/>
                </a:lnTo>
                <a:lnTo>
                  <a:pt x="2842391" y="2842391"/>
                </a:lnTo>
                <a:lnTo>
                  <a:pt x="0" y="2842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57023" y="8497056"/>
            <a:ext cx="3821315" cy="1003095"/>
          </a:xfrm>
          <a:custGeom>
            <a:avLst/>
            <a:gdLst/>
            <a:ahLst/>
            <a:cxnLst/>
            <a:rect r="r" b="b" t="t" l="l"/>
            <a:pathLst>
              <a:path h="1003095" w="3821315">
                <a:moveTo>
                  <a:pt x="0" y="0"/>
                </a:moveTo>
                <a:lnTo>
                  <a:pt x="3821316" y="0"/>
                </a:lnTo>
                <a:lnTo>
                  <a:pt x="3821316" y="1003096"/>
                </a:lnTo>
                <a:lnTo>
                  <a:pt x="0" y="1003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35602" y="8592250"/>
            <a:ext cx="1068216" cy="710809"/>
          </a:xfrm>
          <a:custGeom>
            <a:avLst/>
            <a:gdLst/>
            <a:ahLst/>
            <a:cxnLst/>
            <a:rect r="r" b="b" t="t" l="l"/>
            <a:pathLst>
              <a:path h="710809" w="1068216">
                <a:moveTo>
                  <a:pt x="0" y="0"/>
                </a:moveTo>
                <a:lnTo>
                  <a:pt x="1068217" y="0"/>
                </a:lnTo>
                <a:lnTo>
                  <a:pt x="1068217" y="710809"/>
                </a:lnTo>
                <a:lnTo>
                  <a:pt x="0" y="710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30764" y="8592250"/>
            <a:ext cx="1068216" cy="710809"/>
          </a:xfrm>
          <a:custGeom>
            <a:avLst/>
            <a:gdLst/>
            <a:ahLst/>
            <a:cxnLst/>
            <a:rect r="r" b="b" t="t" l="l"/>
            <a:pathLst>
              <a:path h="710809" w="1068216">
                <a:moveTo>
                  <a:pt x="0" y="0"/>
                </a:moveTo>
                <a:lnTo>
                  <a:pt x="1068216" y="0"/>
                </a:lnTo>
                <a:lnTo>
                  <a:pt x="1068216" y="710809"/>
                </a:lnTo>
                <a:lnTo>
                  <a:pt x="0" y="710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55118" y="-67518"/>
            <a:ext cx="11332882" cy="3715475"/>
            <a:chOff x="0" y="0"/>
            <a:chExt cx="2984792" cy="978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4792" cy="978561"/>
            </a:xfrm>
            <a:custGeom>
              <a:avLst/>
              <a:gdLst/>
              <a:ahLst/>
              <a:cxnLst/>
              <a:rect r="r" b="b" t="t" l="l"/>
              <a:pathLst>
                <a:path h="978561" w="2984792">
                  <a:moveTo>
                    <a:pt x="0" y="0"/>
                  </a:moveTo>
                  <a:lnTo>
                    <a:pt x="2984792" y="0"/>
                  </a:lnTo>
                  <a:lnTo>
                    <a:pt x="2984792" y="978561"/>
                  </a:lnTo>
                  <a:lnTo>
                    <a:pt x="0" y="978561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84792" cy="101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55118" y="3647957"/>
            <a:ext cx="11332882" cy="6607641"/>
            <a:chOff x="0" y="0"/>
            <a:chExt cx="2940388" cy="17143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0388" cy="1714394"/>
            </a:xfrm>
            <a:custGeom>
              <a:avLst/>
              <a:gdLst/>
              <a:ahLst/>
              <a:cxnLst/>
              <a:rect r="r" b="b" t="t" l="l"/>
              <a:pathLst>
                <a:path h="1714394" w="2940388">
                  <a:moveTo>
                    <a:pt x="0" y="0"/>
                  </a:moveTo>
                  <a:lnTo>
                    <a:pt x="2940388" y="0"/>
                  </a:lnTo>
                  <a:lnTo>
                    <a:pt x="2940388" y="1714394"/>
                  </a:lnTo>
                  <a:lnTo>
                    <a:pt x="0" y="1714394"/>
                  </a:lnTo>
                  <a:close/>
                </a:path>
              </a:pathLst>
            </a:custGeom>
            <a:blipFill>
              <a:blip r:embed="rId3"/>
              <a:stretch>
                <a:fillRect l="0" t="-73361" r="0" b="-553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89248" y="4116256"/>
            <a:ext cx="670052" cy="6700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47507" y="4174515"/>
            <a:ext cx="553534" cy="5535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52357" y="4284598"/>
            <a:ext cx="343834" cy="295268"/>
          </a:xfrm>
          <a:custGeom>
            <a:avLst/>
            <a:gdLst/>
            <a:ahLst/>
            <a:cxnLst/>
            <a:rect r="r" b="b" t="t" l="l"/>
            <a:pathLst>
              <a:path h="295268" w="343834">
                <a:moveTo>
                  <a:pt x="0" y="0"/>
                </a:moveTo>
                <a:lnTo>
                  <a:pt x="343834" y="0"/>
                </a:lnTo>
                <a:lnTo>
                  <a:pt x="343834" y="295268"/>
                </a:lnTo>
                <a:lnTo>
                  <a:pt x="0" y="29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153736" y="7341179"/>
            <a:ext cx="2597335" cy="259733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556" y="0"/>
                  </a:moveTo>
                  <a:lnTo>
                    <a:pt x="744244" y="0"/>
                  </a:lnTo>
                  <a:cubicBezTo>
                    <a:pt x="782106" y="0"/>
                    <a:pt x="812800" y="30694"/>
                    <a:pt x="812800" y="68556"/>
                  </a:cubicBezTo>
                  <a:lnTo>
                    <a:pt x="812800" y="744244"/>
                  </a:lnTo>
                  <a:cubicBezTo>
                    <a:pt x="812800" y="782106"/>
                    <a:pt x="782106" y="812800"/>
                    <a:pt x="744244" y="812800"/>
                  </a:cubicBezTo>
                  <a:lnTo>
                    <a:pt x="68556" y="812800"/>
                  </a:lnTo>
                  <a:cubicBezTo>
                    <a:pt x="30694" y="812800"/>
                    <a:pt x="0" y="782106"/>
                    <a:pt x="0" y="744244"/>
                  </a:cubicBezTo>
                  <a:lnTo>
                    <a:pt x="0" y="68556"/>
                  </a:lnTo>
                  <a:cubicBezTo>
                    <a:pt x="0" y="30694"/>
                    <a:pt x="30694" y="0"/>
                    <a:pt x="6855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153736" y="4116256"/>
            <a:ext cx="2597335" cy="25973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556" y="0"/>
                  </a:moveTo>
                  <a:lnTo>
                    <a:pt x="744244" y="0"/>
                  </a:lnTo>
                  <a:cubicBezTo>
                    <a:pt x="782106" y="0"/>
                    <a:pt x="812800" y="30694"/>
                    <a:pt x="812800" y="68556"/>
                  </a:cubicBezTo>
                  <a:lnTo>
                    <a:pt x="812800" y="744244"/>
                  </a:lnTo>
                  <a:cubicBezTo>
                    <a:pt x="812800" y="782106"/>
                    <a:pt x="782106" y="812800"/>
                    <a:pt x="744244" y="812800"/>
                  </a:cubicBezTo>
                  <a:lnTo>
                    <a:pt x="68556" y="812800"/>
                  </a:lnTo>
                  <a:cubicBezTo>
                    <a:pt x="30694" y="812800"/>
                    <a:pt x="0" y="782106"/>
                    <a:pt x="0" y="744244"/>
                  </a:cubicBezTo>
                  <a:lnTo>
                    <a:pt x="0" y="68556"/>
                  </a:lnTo>
                  <a:cubicBezTo>
                    <a:pt x="0" y="30694"/>
                    <a:pt x="30694" y="0"/>
                    <a:pt x="6855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186153" y="753657"/>
            <a:ext cx="4870811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0"/>
              </a:lnSpc>
            </a:pPr>
            <a:r>
              <a:rPr lang="en-US" sz="12000" spc="-420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SURSETU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3147" y="1829635"/>
            <a:ext cx="4803221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500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Track endangered animals in real time</a:t>
            </a:r>
          </a:p>
          <a:p>
            <a:pPr algn="l">
              <a:lnSpc>
                <a:spcPts val="436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53147" y="3427930"/>
            <a:ext cx="4803221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Connect forest officer even without internet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77593" y="7854347"/>
            <a:ext cx="4954328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4499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Communicating device in a rural area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86153" y="2092842"/>
            <a:ext cx="50249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41">
                <a:solidFill>
                  <a:srgbClr val="09031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Doesn’t require any SIM, Wifi and Bluetooh and internet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3147" y="5913955"/>
            <a:ext cx="4954328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4499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Send instant SOS alerts in emergencies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2868" y="641978"/>
            <a:ext cx="15256608" cy="1692953"/>
            <a:chOff x="0" y="0"/>
            <a:chExt cx="4018201" cy="4458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8201" cy="445881"/>
            </a:xfrm>
            <a:custGeom>
              <a:avLst/>
              <a:gdLst/>
              <a:ahLst/>
              <a:cxnLst/>
              <a:rect r="r" b="b" t="t" l="l"/>
              <a:pathLst>
                <a:path h="445881" w="4018201">
                  <a:moveTo>
                    <a:pt x="0" y="0"/>
                  </a:moveTo>
                  <a:lnTo>
                    <a:pt x="4018201" y="0"/>
                  </a:lnTo>
                  <a:lnTo>
                    <a:pt x="4018201" y="445881"/>
                  </a:lnTo>
                  <a:lnTo>
                    <a:pt x="0" y="445881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18201" cy="48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2868" y="6132217"/>
            <a:ext cx="4570876" cy="3512805"/>
            <a:chOff x="0" y="0"/>
            <a:chExt cx="1185943" cy="911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5943" cy="911419"/>
            </a:xfrm>
            <a:custGeom>
              <a:avLst/>
              <a:gdLst/>
              <a:ahLst/>
              <a:cxnLst/>
              <a:rect r="r" b="b" t="t" l="l"/>
              <a:pathLst>
                <a:path h="911419" w="1185943">
                  <a:moveTo>
                    <a:pt x="0" y="0"/>
                  </a:moveTo>
                  <a:lnTo>
                    <a:pt x="1185943" y="0"/>
                  </a:lnTo>
                  <a:lnTo>
                    <a:pt x="1185943" y="911419"/>
                  </a:lnTo>
                  <a:lnTo>
                    <a:pt x="0" y="911419"/>
                  </a:lnTo>
                  <a:close/>
                </a:path>
              </a:pathLst>
            </a:custGeom>
            <a:blipFill>
              <a:blip r:embed="rId3"/>
              <a:stretch>
                <a:fillRect l="0" t="-17573" r="0" b="-125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78676" y="7421391"/>
            <a:ext cx="3011205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-62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Push Button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3621" y="4467789"/>
            <a:ext cx="3046593" cy="106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4199" spc="-62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ESP 32 Dev Module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72868" y="2334931"/>
            <a:ext cx="4570876" cy="3512805"/>
            <a:chOff x="0" y="0"/>
            <a:chExt cx="1185943" cy="911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5943" cy="911419"/>
            </a:xfrm>
            <a:custGeom>
              <a:avLst/>
              <a:gdLst/>
              <a:ahLst/>
              <a:cxnLst/>
              <a:rect r="r" b="b" t="t" l="l"/>
              <a:pathLst>
                <a:path h="911419" w="1185943">
                  <a:moveTo>
                    <a:pt x="0" y="0"/>
                  </a:moveTo>
                  <a:lnTo>
                    <a:pt x="1185943" y="0"/>
                  </a:lnTo>
                  <a:lnTo>
                    <a:pt x="1185943" y="911419"/>
                  </a:lnTo>
                  <a:lnTo>
                    <a:pt x="0" y="911419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012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974422" y="2910188"/>
            <a:ext cx="3555053" cy="2732126"/>
            <a:chOff x="0" y="0"/>
            <a:chExt cx="1185943" cy="9114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5943" cy="911419"/>
            </a:xfrm>
            <a:custGeom>
              <a:avLst/>
              <a:gdLst/>
              <a:ahLst/>
              <a:cxnLst/>
              <a:rect r="r" b="b" t="t" l="l"/>
              <a:pathLst>
                <a:path h="911419" w="1185943">
                  <a:moveTo>
                    <a:pt x="0" y="0"/>
                  </a:moveTo>
                  <a:lnTo>
                    <a:pt x="1185943" y="0"/>
                  </a:lnTo>
                  <a:lnTo>
                    <a:pt x="1185943" y="911419"/>
                  </a:lnTo>
                  <a:lnTo>
                    <a:pt x="0" y="911419"/>
                  </a:lnTo>
                  <a:close/>
                </a:path>
              </a:pathLst>
            </a:custGeom>
            <a:blipFill>
              <a:blip r:embed="rId5"/>
              <a:stretch>
                <a:fillRect l="0" t="-15060" r="0" b="-1506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74422" y="6228947"/>
            <a:ext cx="3326317" cy="2556338"/>
            <a:chOff x="0" y="0"/>
            <a:chExt cx="1185943" cy="9114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5943" cy="911419"/>
            </a:xfrm>
            <a:custGeom>
              <a:avLst/>
              <a:gdLst/>
              <a:ahLst/>
              <a:cxnLst/>
              <a:rect r="r" b="b" t="t" l="l"/>
              <a:pathLst>
                <a:path h="911419" w="1185943">
                  <a:moveTo>
                    <a:pt x="0" y="0"/>
                  </a:moveTo>
                  <a:lnTo>
                    <a:pt x="1185943" y="0"/>
                  </a:lnTo>
                  <a:lnTo>
                    <a:pt x="1185943" y="911419"/>
                  </a:lnTo>
                  <a:lnTo>
                    <a:pt x="0" y="911419"/>
                  </a:lnTo>
                  <a:close/>
                </a:path>
              </a:pathLst>
            </a:custGeom>
            <a:blipFill>
              <a:blip r:embed="rId6"/>
              <a:stretch>
                <a:fillRect l="0" t="-15060" r="0" b="-1506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2868" y="1055814"/>
            <a:ext cx="15742265" cy="104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8101" spc="-12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THE HARDWARE COMPONENTS USED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32795" y="7378714"/>
            <a:ext cx="3011205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spc="-62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GPS module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2795" y="4425112"/>
            <a:ext cx="3046593" cy="55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4199" spc="-62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lora module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1244" y="3641103"/>
            <a:ext cx="3635076" cy="2915990"/>
            <a:chOff x="0" y="0"/>
            <a:chExt cx="957386" cy="767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7386" cy="767997"/>
            </a:xfrm>
            <a:custGeom>
              <a:avLst/>
              <a:gdLst/>
              <a:ahLst/>
              <a:cxnLst/>
              <a:rect r="r" b="b" t="t" l="l"/>
              <a:pathLst>
                <a:path h="767997" w="957386">
                  <a:moveTo>
                    <a:pt x="63893" y="0"/>
                  </a:moveTo>
                  <a:lnTo>
                    <a:pt x="893493" y="0"/>
                  </a:lnTo>
                  <a:cubicBezTo>
                    <a:pt x="910438" y="0"/>
                    <a:pt x="926690" y="6732"/>
                    <a:pt x="938672" y="18714"/>
                  </a:cubicBezTo>
                  <a:cubicBezTo>
                    <a:pt x="950655" y="30696"/>
                    <a:pt x="957386" y="46948"/>
                    <a:pt x="957386" y="63893"/>
                  </a:cubicBezTo>
                  <a:lnTo>
                    <a:pt x="957386" y="704104"/>
                  </a:lnTo>
                  <a:cubicBezTo>
                    <a:pt x="957386" y="739391"/>
                    <a:pt x="928780" y="767997"/>
                    <a:pt x="893493" y="767997"/>
                  </a:cubicBezTo>
                  <a:lnTo>
                    <a:pt x="63893" y="767997"/>
                  </a:lnTo>
                  <a:cubicBezTo>
                    <a:pt x="46948" y="767997"/>
                    <a:pt x="30696" y="761266"/>
                    <a:pt x="18714" y="749283"/>
                  </a:cubicBezTo>
                  <a:cubicBezTo>
                    <a:pt x="6732" y="737301"/>
                    <a:pt x="0" y="721049"/>
                    <a:pt x="0" y="704104"/>
                  </a:cubicBezTo>
                  <a:lnTo>
                    <a:pt x="0" y="63893"/>
                  </a:lnTo>
                  <a:cubicBezTo>
                    <a:pt x="0" y="46948"/>
                    <a:pt x="6732" y="30696"/>
                    <a:pt x="18714" y="18714"/>
                  </a:cubicBezTo>
                  <a:cubicBezTo>
                    <a:pt x="30696" y="6732"/>
                    <a:pt x="46948" y="0"/>
                    <a:pt x="63893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57386" cy="796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44245" y="3641103"/>
            <a:ext cx="3635076" cy="2915990"/>
            <a:chOff x="0" y="0"/>
            <a:chExt cx="957386" cy="767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7386" cy="767997"/>
            </a:xfrm>
            <a:custGeom>
              <a:avLst/>
              <a:gdLst/>
              <a:ahLst/>
              <a:cxnLst/>
              <a:rect r="r" b="b" t="t" l="l"/>
              <a:pathLst>
                <a:path h="767997" w="957386">
                  <a:moveTo>
                    <a:pt x="63893" y="0"/>
                  </a:moveTo>
                  <a:lnTo>
                    <a:pt x="893493" y="0"/>
                  </a:lnTo>
                  <a:cubicBezTo>
                    <a:pt x="910438" y="0"/>
                    <a:pt x="926690" y="6732"/>
                    <a:pt x="938672" y="18714"/>
                  </a:cubicBezTo>
                  <a:cubicBezTo>
                    <a:pt x="950655" y="30696"/>
                    <a:pt x="957386" y="46948"/>
                    <a:pt x="957386" y="63893"/>
                  </a:cubicBezTo>
                  <a:lnTo>
                    <a:pt x="957386" y="704104"/>
                  </a:lnTo>
                  <a:cubicBezTo>
                    <a:pt x="957386" y="739391"/>
                    <a:pt x="928780" y="767997"/>
                    <a:pt x="893493" y="767997"/>
                  </a:cubicBezTo>
                  <a:lnTo>
                    <a:pt x="63893" y="767997"/>
                  </a:lnTo>
                  <a:cubicBezTo>
                    <a:pt x="46948" y="767997"/>
                    <a:pt x="30696" y="761266"/>
                    <a:pt x="18714" y="749283"/>
                  </a:cubicBezTo>
                  <a:cubicBezTo>
                    <a:pt x="6732" y="737301"/>
                    <a:pt x="0" y="721049"/>
                    <a:pt x="0" y="704104"/>
                  </a:cubicBezTo>
                  <a:lnTo>
                    <a:pt x="0" y="63893"/>
                  </a:lnTo>
                  <a:cubicBezTo>
                    <a:pt x="0" y="46948"/>
                    <a:pt x="6732" y="30696"/>
                    <a:pt x="18714" y="18714"/>
                  </a:cubicBezTo>
                  <a:cubicBezTo>
                    <a:pt x="30696" y="6732"/>
                    <a:pt x="46948" y="0"/>
                    <a:pt x="63893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57386" cy="796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24224" y="3641103"/>
            <a:ext cx="3635076" cy="2915990"/>
            <a:chOff x="0" y="0"/>
            <a:chExt cx="957386" cy="767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7386" cy="767997"/>
            </a:xfrm>
            <a:custGeom>
              <a:avLst/>
              <a:gdLst/>
              <a:ahLst/>
              <a:cxnLst/>
              <a:rect r="r" b="b" t="t" l="l"/>
              <a:pathLst>
                <a:path h="767997" w="957386">
                  <a:moveTo>
                    <a:pt x="63893" y="0"/>
                  </a:moveTo>
                  <a:lnTo>
                    <a:pt x="893493" y="0"/>
                  </a:lnTo>
                  <a:cubicBezTo>
                    <a:pt x="910438" y="0"/>
                    <a:pt x="926690" y="6732"/>
                    <a:pt x="938672" y="18714"/>
                  </a:cubicBezTo>
                  <a:cubicBezTo>
                    <a:pt x="950655" y="30696"/>
                    <a:pt x="957386" y="46948"/>
                    <a:pt x="957386" y="63893"/>
                  </a:cubicBezTo>
                  <a:lnTo>
                    <a:pt x="957386" y="704104"/>
                  </a:lnTo>
                  <a:cubicBezTo>
                    <a:pt x="957386" y="739391"/>
                    <a:pt x="928780" y="767997"/>
                    <a:pt x="893493" y="767997"/>
                  </a:cubicBezTo>
                  <a:lnTo>
                    <a:pt x="63893" y="767997"/>
                  </a:lnTo>
                  <a:cubicBezTo>
                    <a:pt x="46948" y="767997"/>
                    <a:pt x="30696" y="761266"/>
                    <a:pt x="18714" y="749283"/>
                  </a:cubicBezTo>
                  <a:cubicBezTo>
                    <a:pt x="6732" y="737301"/>
                    <a:pt x="0" y="721049"/>
                    <a:pt x="0" y="704104"/>
                  </a:cubicBezTo>
                  <a:lnTo>
                    <a:pt x="0" y="63893"/>
                  </a:lnTo>
                  <a:cubicBezTo>
                    <a:pt x="0" y="46948"/>
                    <a:pt x="6732" y="30696"/>
                    <a:pt x="18714" y="18714"/>
                  </a:cubicBezTo>
                  <a:cubicBezTo>
                    <a:pt x="30696" y="6732"/>
                    <a:pt x="46948" y="0"/>
                    <a:pt x="63893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57386" cy="796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55003" y="3637584"/>
            <a:ext cx="2488997" cy="2873347"/>
            <a:chOff x="0" y="0"/>
            <a:chExt cx="70407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4077" cy="812800"/>
            </a:xfrm>
            <a:custGeom>
              <a:avLst/>
              <a:gdLst/>
              <a:ahLst/>
              <a:cxnLst/>
              <a:rect r="r" b="b" t="t" l="l"/>
              <a:pathLst>
                <a:path h="812800" w="704077">
                  <a:moveTo>
                    <a:pt x="71541" y="0"/>
                  </a:moveTo>
                  <a:lnTo>
                    <a:pt x="632536" y="0"/>
                  </a:lnTo>
                  <a:cubicBezTo>
                    <a:pt x="651510" y="0"/>
                    <a:pt x="669706" y="7537"/>
                    <a:pt x="683123" y="20954"/>
                  </a:cubicBezTo>
                  <a:cubicBezTo>
                    <a:pt x="696539" y="34370"/>
                    <a:pt x="704077" y="52567"/>
                    <a:pt x="704077" y="71541"/>
                  </a:cubicBezTo>
                  <a:lnTo>
                    <a:pt x="704077" y="741259"/>
                  </a:lnTo>
                  <a:cubicBezTo>
                    <a:pt x="704077" y="760233"/>
                    <a:pt x="696539" y="778430"/>
                    <a:pt x="683123" y="791846"/>
                  </a:cubicBezTo>
                  <a:cubicBezTo>
                    <a:pt x="669706" y="805263"/>
                    <a:pt x="651510" y="812800"/>
                    <a:pt x="632536" y="812800"/>
                  </a:cubicBezTo>
                  <a:lnTo>
                    <a:pt x="71541" y="812800"/>
                  </a:lnTo>
                  <a:cubicBezTo>
                    <a:pt x="52567" y="812800"/>
                    <a:pt x="34370" y="805263"/>
                    <a:pt x="20954" y="791846"/>
                  </a:cubicBezTo>
                  <a:cubicBezTo>
                    <a:pt x="7537" y="778430"/>
                    <a:pt x="0" y="760233"/>
                    <a:pt x="0" y="741259"/>
                  </a:cubicBezTo>
                  <a:lnTo>
                    <a:pt x="0" y="71541"/>
                  </a:lnTo>
                  <a:cubicBezTo>
                    <a:pt x="0" y="52567"/>
                    <a:pt x="7537" y="34370"/>
                    <a:pt x="20954" y="20954"/>
                  </a:cubicBezTo>
                  <a:cubicBezTo>
                    <a:pt x="34370" y="7537"/>
                    <a:pt x="52567" y="0"/>
                    <a:pt x="71541" y="0"/>
                  </a:cubicBezTo>
                  <a:close/>
                </a:path>
              </a:pathLst>
            </a:custGeom>
            <a:blipFill>
              <a:blip r:embed="rId3"/>
              <a:stretch>
                <a:fillRect l="-7720" t="0" r="-772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07799" y="3748494"/>
            <a:ext cx="2386885" cy="2701207"/>
          </a:xfrm>
          <a:custGeom>
            <a:avLst/>
            <a:gdLst/>
            <a:ahLst/>
            <a:cxnLst/>
            <a:rect r="r" b="b" t="t" l="l"/>
            <a:pathLst>
              <a:path h="2701207" w="2386885">
                <a:moveTo>
                  <a:pt x="0" y="0"/>
                </a:moveTo>
                <a:lnTo>
                  <a:pt x="2386885" y="0"/>
                </a:lnTo>
                <a:lnTo>
                  <a:pt x="2386885" y="2701207"/>
                </a:lnTo>
                <a:lnTo>
                  <a:pt x="0" y="270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986356" y="3999616"/>
            <a:ext cx="2287768" cy="22877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7833" y="0"/>
                  </a:moveTo>
                  <a:lnTo>
                    <a:pt x="734967" y="0"/>
                  </a:lnTo>
                  <a:cubicBezTo>
                    <a:pt x="777953" y="0"/>
                    <a:pt x="812800" y="34847"/>
                    <a:pt x="812800" y="77833"/>
                  </a:cubicBezTo>
                  <a:lnTo>
                    <a:pt x="812800" y="734967"/>
                  </a:lnTo>
                  <a:cubicBezTo>
                    <a:pt x="812800" y="777953"/>
                    <a:pt x="777953" y="812800"/>
                    <a:pt x="734967" y="812800"/>
                  </a:cubicBezTo>
                  <a:lnTo>
                    <a:pt x="77833" y="812800"/>
                  </a:lnTo>
                  <a:cubicBezTo>
                    <a:pt x="34847" y="812800"/>
                    <a:pt x="0" y="777953"/>
                    <a:pt x="0" y="734967"/>
                  </a:cubicBezTo>
                  <a:lnTo>
                    <a:pt x="0" y="77833"/>
                  </a:lnTo>
                  <a:cubicBezTo>
                    <a:pt x="0" y="34847"/>
                    <a:pt x="34847" y="0"/>
                    <a:pt x="7783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944245" y="6719018"/>
            <a:ext cx="3635076" cy="2915990"/>
            <a:chOff x="0" y="0"/>
            <a:chExt cx="957386" cy="7679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7386" cy="767997"/>
            </a:xfrm>
            <a:custGeom>
              <a:avLst/>
              <a:gdLst/>
              <a:ahLst/>
              <a:cxnLst/>
              <a:rect r="r" b="b" t="t" l="l"/>
              <a:pathLst>
                <a:path h="767997" w="957386">
                  <a:moveTo>
                    <a:pt x="63893" y="0"/>
                  </a:moveTo>
                  <a:lnTo>
                    <a:pt x="893493" y="0"/>
                  </a:lnTo>
                  <a:cubicBezTo>
                    <a:pt x="910438" y="0"/>
                    <a:pt x="926690" y="6732"/>
                    <a:pt x="938672" y="18714"/>
                  </a:cubicBezTo>
                  <a:cubicBezTo>
                    <a:pt x="950655" y="30696"/>
                    <a:pt x="957386" y="46948"/>
                    <a:pt x="957386" y="63893"/>
                  </a:cubicBezTo>
                  <a:lnTo>
                    <a:pt x="957386" y="704104"/>
                  </a:lnTo>
                  <a:cubicBezTo>
                    <a:pt x="957386" y="739391"/>
                    <a:pt x="928780" y="767997"/>
                    <a:pt x="893493" y="767997"/>
                  </a:cubicBezTo>
                  <a:lnTo>
                    <a:pt x="63893" y="767997"/>
                  </a:lnTo>
                  <a:cubicBezTo>
                    <a:pt x="46948" y="767997"/>
                    <a:pt x="30696" y="761266"/>
                    <a:pt x="18714" y="749283"/>
                  </a:cubicBezTo>
                  <a:cubicBezTo>
                    <a:pt x="6732" y="737301"/>
                    <a:pt x="0" y="721049"/>
                    <a:pt x="0" y="704104"/>
                  </a:cubicBezTo>
                  <a:lnTo>
                    <a:pt x="0" y="63893"/>
                  </a:lnTo>
                  <a:cubicBezTo>
                    <a:pt x="0" y="46948"/>
                    <a:pt x="6732" y="30696"/>
                    <a:pt x="18714" y="18714"/>
                  </a:cubicBezTo>
                  <a:cubicBezTo>
                    <a:pt x="30696" y="6732"/>
                    <a:pt x="46948" y="0"/>
                    <a:pt x="63893" y="0"/>
                  </a:cubicBezTo>
                  <a:close/>
                </a:path>
              </a:pathLst>
            </a:custGeom>
            <a:solidFill>
              <a:srgbClr val="FDFBF9"/>
            </a:solidFill>
            <a:ln w="9525" cap="rnd">
              <a:solidFill>
                <a:srgbClr val="2E332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957386" cy="796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306376" y="7077531"/>
            <a:ext cx="2287768" cy="22877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7833" y="0"/>
                  </a:moveTo>
                  <a:lnTo>
                    <a:pt x="734967" y="0"/>
                  </a:lnTo>
                  <a:cubicBezTo>
                    <a:pt x="777953" y="0"/>
                    <a:pt x="812800" y="34847"/>
                    <a:pt x="812800" y="77833"/>
                  </a:cubicBezTo>
                  <a:lnTo>
                    <a:pt x="812800" y="734967"/>
                  </a:lnTo>
                  <a:cubicBezTo>
                    <a:pt x="812800" y="777953"/>
                    <a:pt x="777953" y="812800"/>
                    <a:pt x="734967" y="812800"/>
                  </a:cubicBezTo>
                  <a:lnTo>
                    <a:pt x="77833" y="812800"/>
                  </a:lnTo>
                  <a:cubicBezTo>
                    <a:pt x="34847" y="812800"/>
                    <a:pt x="0" y="777953"/>
                    <a:pt x="0" y="734967"/>
                  </a:cubicBezTo>
                  <a:lnTo>
                    <a:pt x="0" y="77833"/>
                  </a:lnTo>
                  <a:cubicBezTo>
                    <a:pt x="0" y="34847"/>
                    <a:pt x="34847" y="0"/>
                    <a:pt x="7783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1179758"/>
            <a:ext cx="10543831" cy="144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2"/>
              </a:lnSpc>
            </a:pPr>
            <a:r>
              <a:rPr lang="en-US" sz="12264" spc="-367">
                <a:solidFill>
                  <a:srgbClr val="2E3324"/>
                </a:solidFill>
                <a:latin typeface="Anton"/>
                <a:ea typeface="Anton"/>
                <a:cs typeface="Anton"/>
                <a:sym typeface="Anton"/>
              </a:rPr>
              <a:t>TECHSTACKS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94684" y="4580954"/>
            <a:ext cx="217083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4199" spc="-125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C++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74149" y="4831715"/>
            <a:ext cx="257814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 spc="-126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Typescript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3098" y="2887014"/>
            <a:ext cx="4803221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500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Hardware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6100" y="2887014"/>
            <a:ext cx="4803221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500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59101" y="2887014"/>
            <a:ext cx="4803221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500" spc="-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03320" y="4580954"/>
            <a:ext cx="217083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200" spc="-126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python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94170" y="7909630"/>
            <a:ext cx="257814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 spc="-126">
                <a:solidFill>
                  <a:srgbClr val="2E3324"/>
                </a:solidFill>
                <a:latin typeface="TT Norms Bold"/>
                <a:ea typeface="TT Norms Bold"/>
                <a:cs typeface="TT Norms Bold"/>
                <a:sym typeface="TT Norms Bold"/>
              </a:rPr>
              <a:t>Javascript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1903" y="4629769"/>
            <a:ext cx="6844194" cy="144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2"/>
              </a:lnSpc>
            </a:pPr>
            <a:r>
              <a:rPr lang="en-US" sz="12264" spc="-367">
                <a:solidFill>
                  <a:srgbClr val="2E3324"/>
                </a:solidFill>
                <a:latin typeface="Anton"/>
                <a:ea typeface="Anton"/>
                <a:cs typeface="Anton"/>
                <a:sym typeface="Anton"/>
              </a:rPr>
              <a:t>DEMO TIME!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0240" y="4629769"/>
            <a:ext cx="10787519" cy="144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2"/>
              </a:lnSpc>
            </a:pPr>
            <a:r>
              <a:rPr lang="en-US" sz="12264" spc="-367">
                <a:solidFill>
                  <a:srgbClr val="2E3324"/>
                </a:solidFill>
                <a:latin typeface="Anton"/>
                <a:ea typeface="Anton"/>
                <a:cs typeface="Anton"/>
                <a:sym typeface="Anton"/>
              </a:rPr>
              <a:t>Mapping livecast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85017" y="4629769"/>
            <a:ext cx="11717967" cy="144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2"/>
              </a:lnSpc>
            </a:pPr>
            <a:r>
              <a:rPr lang="en-US" sz="12264" spc="-367">
                <a:solidFill>
                  <a:srgbClr val="2E3324"/>
                </a:solidFill>
                <a:latin typeface="Anton"/>
                <a:ea typeface="Anton"/>
                <a:cs typeface="Anton"/>
                <a:sym typeface="Anton"/>
              </a:rPr>
              <a:t>Messaging livecast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78586" y="1028700"/>
            <a:ext cx="1393082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8921" y="1597026"/>
            <a:ext cx="6430937" cy="2063658"/>
            <a:chOff x="0" y="0"/>
            <a:chExt cx="1693745" cy="543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3745" cy="543515"/>
            </a:xfrm>
            <a:custGeom>
              <a:avLst/>
              <a:gdLst/>
              <a:ahLst/>
              <a:cxnLst/>
              <a:rect r="r" b="b" t="t" l="l"/>
              <a:pathLst>
                <a:path h="543515" w="1693745">
                  <a:moveTo>
                    <a:pt x="0" y="0"/>
                  </a:moveTo>
                  <a:lnTo>
                    <a:pt x="1693745" y="0"/>
                  </a:lnTo>
                  <a:lnTo>
                    <a:pt x="1693745" y="543515"/>
                  </a:lnTo>
                  <a:lnTo>
                    <a:pt x="0" y="543515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93745" cy="581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09363" y="1262000"/>
            <a:ext cx="670052" cy="6700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67622" y="1320259"/>
            <a:ext cx="553534" cy="5535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72472" y="1430343"/>
            <a:ext cx="343834" cy="295268"/>
          </a:xfrm>
          <a:custGeom>
            <a:avLst/>
            <a:gdLst/>
            <a:ahLst/>
            <a:cxnLst/>
            <a:rect r="r" b="b" t="t" l="l"/>
            <a:pathLst>
              <a:path h="295268" w="343834">
                <a:moveTo>
                  <a:pt x="0" y="0"/>
                </a:moveTo>
                <a:lnTo>
                  <a:pt x="343834" y="0"/>
                </a:lnTo>
                <a:lnTo>
                  <a:pt x="343834" y="295267"/>
                </a:lnTo>
                <a:lnTo>
                  <a:pt x="0" y="295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28921" y="3660760"/>
            <a:ext cx="6430937" cy="5597615"/>
            <a:chOff x="0" y="0"/>
            <a:chExt cx="1693745" cy="14742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745" cy="1474269"/>
            </a:xfrm>
            <a:custGeom>
              <a:avLst/>
              <a:gdLst/>
              <a:ahLst/>
              <a:cxnLst/>
              <a:rect r="r" b="b" t="t" l="l"/>
              <a:pathLst>
                <a:path h="1474269" w="1693745">
                  <a:moveTo>
                    <a:pt x="0" y="0"/>
                  </a:moveTo>
                  <a:lnTo>
                    <a:pt x="1693745" y="0"/>
                  </a:lnTo>
                  <a:lnTo>
                    <a:pt x="1693745" y="1474269"/>
                  </a:lnTo>
                  <a:lnTo>
                    <a:pt x="0" y="1474269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693745" cy="150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97630" y="4011930"/>
            <a:ext cx="5246370" cy="5246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24759" y="4011930"/>
            <a:ext cx="2339332" cy="3540706"/>
            <a:chOff x="0" y="0"/>
            <a:chExt cx="362424" cy="548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2424" cy="548548"/>
            </a:xfrm>
            <a:custGeom>
              <a:avLst/>
              <a:gdLst/>
              <a:ahLst/>
              <a:cxnLst/>
              <a:rect r="r" b="b" t="t" l="l"/>
              <a:pathLst>
                <a:path h="548548" w="362424">
                  <a:moveTo>
                    <a:pt x="76118" y="0"/>
                  </a:moveTo>
                  <a:lnTo>
                    <a:pt x="286306" y="0"/>
                  </a:lnTo>
                  <a:cubicBezTo>
                    <a:pt x="306494" y="0"/>
                    <a:pt x="325855" y="8020"/>
                    <a:pt x="340129" y="22294"/>
                  </a:cubicBezTo>
                  <a:cubicBezTo>
                    <a:pt x="354404" y="36569"/>
                    <a:pt x="362424" y="55930"/>
                    <a:pt x="362424" y="76118"/>
                  </a:cubicBezTo>
                  <a:lnTo>
                    <a:pt x="362424" y="472430"/>
                  </a:lnTo>
                  <a:cubicBezTo>
                    <a:pt x="362424" y="492618"/>
                    <a:pt x="354404" y="511979"/>
                    <a:pt x="340129" y="526254"/>
                  </a:cubicBezTo>
                  <a:cubicBezTo>
                    <a:pt x="325855" y="540528"/>
                    <a:pt x="306494" y="548548"/>
                    <a:pt x="286306" y="548548"/>
                  </a:cubicBezTo>
                  <a:lnTo>
                    <a:pt x="76118" y="548548"/>
                  </a:lnTo>
                  <a:cubicBezTo>
                    <a:pt x="55930" y="548548"/>
                    <a:pt x="36569" y="540528"/>
                    <a:pt x="22294" y="526254"/>
                  </a:cubicBezTo>
                  <a:cubicBezTo>
                    <a:pt x="8020" y="511979"/>
                    <a:pt x="0" y="492618"/>
                    <a:pt x="0" y="472430"/>
                  </a:cubicBezTo>
                  <a:lnTo>
                    <a:pt x="0" y="76118"/>
                  </a:lnTo>
                  <a:cubicBezTo>
                    <a:pt x="0" y="55930"/>
                    <a:pt x="8020" y="36569"/>
                    <a:pt x="22294" y="22294"/>
                  </a:cubicBezTo>
                  <a:cubicBezTo>
                    <a:pt x="36569" y="8020"/>
                    <a:pt x="55930" y="0"/>
                    <a:pt x="76118" y="0"/>
                  </a:cubicBezTo>
                  <a:close/>
                </a:path>
              </a:pathLst>
            </a:custGeom>
            <a:blipFill>
              <a:blip r:embed="rId6"/>
              <a:stretch>
                <a:fillRect l="-41" t="0" r="-4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533525"/>
            <a:ext cx="8115300" cy="212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6"/>
              </a:lnSpc>
            </a:pPr>
            <a:r>
              <a:rPr lang="en-US" sz="17277" spc="-604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48312" y="2235874"/>
            <a:ext cx="4592153" cy="86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433" spc="-5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JOIN WITH US IN THIS</a:t>
            </a:r>
          </a:p>
          <a:p>
            <a:pPr algn="ctr">
              <a:lnSpc>
                <a:spcPts val="3330"/>
              </a:lnSpc>
            </a:pPr>
            <a:r>
              <a:rPr lang="en-US" sz="3433" spc="-5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STUDY!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48312" y="4340393"/>
            <a:ext cx="459215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429" spc="-51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let’s make some better difference to the wildlife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0163" y="6139636"/>
            <a:ext cx="5382903" cy="258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0"/>
              </a:lnSpc>
            </a:pPr>
            <a:r>
              <a:rPr lang="en-US" sz="10506" spc="-3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AROMA</a:t>
            </a:r>
          </a:p>
          <a:p>
            <a:pPr algn="l">
              <a:lnSpc>
                <a:spcPts val="11241"/>
              </a:lnSpc>
            </a:pPr>
            <a:r>
              <a:rPr lang="en-US" sz="10506" spc="-367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HACKFORCE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2266076" y="9244012"/>
            <a:ext cx="15829676" cy="28575"/>
          </a:xfrm>
          <a:prstGeom prst="rect">
            <a:avLst/>
          </a:prstGeom>
          <a:solidFill>
            <a:srgbClr val="29292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90922" y="9087312"/>
            <a:ext cx="1453144" cy="37055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8267" y="2879005"/>
            <a:ext cx="3527018" cy="4246659"/>
            <a:chOff x="0" y="0"/>
            <a:chExt cx="67506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5063" cy="812800"/>
            </a:xfrm>
            <a:custGeom>
              <a:avLst/>
              <a:gdLst/>
              <a:ahLst/>
              <a:cxnLst/>
              <a:rect r="r" b="b" t="t" l="l"/>
              <a:pathLst>
                <a:path h="812800" w="675063">
                  <a:moveTo>
                    <a:pt x="50486" y="0"/>
                  </a:moveTo>
                  <a:lnTo>
                    <a:pt x="624577" y="0"/>
                  </a:lnTo>
                  <a:cubicBezTo>
                    <a:pt x="637966" y="0"/>
                    <a:pt x="650808" y="5319"/>
                    <a:pt x="660276" y="14787"/>
                  </a:cubicBezTo>
                  <a:cubicBezTo>
                    <a:pt x="669744" y="24255"/>
                    <a:pt x="675063" y="37096"/>
                    <a:pt x="675063" y="50486"/>
                  </a:cubicBezTo>
                  <a:lnTo>
                    <a:pt x="675063" y="762314"/>
                  </a:lnTo>
                  <a:cubicBezTo>
                    <a:pt x="675063" y="775704"/>
                    <a:pt x="669744" y="788545"/>
                    <a:pt x="660276" y="798013"/>
                  </a:cubicBezTo>
                  <a:cubicBezTo>
                    <a:pt x="650808" y="807481"/>
                    <a:pt x="637966" y="812800"/>
                    <a:pt x="624577" y="812800"/>
                  </a:cubicBezTo>
                  <a:lnTo>
                    <a:pt x="50486" y="812800"/>
                  </a:lnTo>
                  <a:cubicBezTo>
                    <a:pt x="37096" y="812800"/>
                    <a:pt x="24255" y="807481"/>
                    <a:pt x="14787" y="798013"/>
                  </a:cubicBezTo>
                  <a:cubicBezTo>
                    <a:pt x="5319" y="788545"/>
                    <a:pt x="0" y="775704"/>
                    <a:pt x="0" y="762314"/>
                  </a:cubicBezTo>
                  <a:lnTo>
                    <a:pt x="0" y="50486"/>
                  </a:lnTo>
                  <a:cubicBezTo>
                    <a:pt x="0" y="37096"/>
                    <a:pt x="5319" y="24255"/>
                    <a:pt x="14787" y="14787"/>
                  </a:cubicBezTo>
                  <a:cubicBezTo>
                    <a:pt x="24255" y="5319"/>
                    <a:pt x="37096" y="0"/>
                    <a:pt x="50486" y="0"/>
                  </a:cubicBezTo>
                  <a:close/>
                </a:path>
              </a:pathLst>
            </a:custGeom>
            <a:blipFill>
              <a:blip r:embed="rId4"/>
              <a:stretch>
                <a:fillRect l="-11118" t="0" r="-1111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8267" y="2598397"/>
            <a:ext cx="3527018" cy="561215"/>
            <a:chOff x="0" y="0"/>
            <a:chExt cx="1147606" cy="182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7606" cy="182606"/>
            </a:xfrm>
            <a:custGeom>
              <a:avLst/>
              <a:gdLst/>
              <a:ahLst/>
              <a:cxnLst/>
              <a:rect r="r" b="b" t="t" l="l"/>
              <a:pathLst>
                <a:path h="182606" w="1147606">
                  <a:moveTo>
                    <a:pt x="54876" y="0"/>
                  </a:moveTo>
                  <a:lnTo>
                    <a:pt x="1092730" y="0"/>
                  </a:lnTo>
                  <a:cubicBezTo>
                    <a:pt x="1107284" y="0"/>
                    <a:pt x="1121242" y="5782"/>
                    <a:pt x="1131534" y="16073"/>
                  </a:cubicBezTo>
                  <a:cubicBezTo>
                    <a:pt x="1141825" y="26364"/>
                    <a:pt x="1147606" y="40322"/>
                    <a:pt x="1147606" y="54876"/>
                  </a:cubicBezTo>
                  <a:lnTo>
                    <a:pt x="1147606" y="127730"/>
                  </a:lnTo>
                  <a:cubicBezTo>
                    <a:pt x="1147606" y="158037"/>
                    <a:pt x="1123038" y="182606"/>
                    <a:pt x="1092730" y="182606"/>
                  </a:cubicBezTo>
                  <a:lnTo>
                    <a:pt x="54876" y="182606"/>
                  </a:lnTo>
                  <a:cubicBezTo>
                    <a:pt x="24569" y="182606"/>
                    <a:pt x="0" y="158037"/>
                    <a:pt x="0" y="127730"/>
                  </a:cubicBezTo>
                  <a:lnTo>
                    <a:pt x="0" y="54876"/>
                  </a:lnTo>
                  <a:cubicBezTo>
                    <a:pt x="0" y="24569"/>
                    <a:pt x="24569" y="0"/>
                    <a:pt x="54876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47606" cy="22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33083" y="2879005"/>
            <a:ext cx="3527018" cy="4246659"/>
            <a:chOff x="0" y="0"/>
            <a:chExt cx="67506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5063" cy="812800"/>
            </a:xfrm>
            <a:custGeom>
              <a:avLst/>
              <a:gdLst/>
              <a:ahLst/>
              <a:cxnLst/>
              <a:rect r="r" b="b" t="t" l="l"/>
              <a:pathLst>
                <a:path h="812800" w="675063">
                  <a:moveTo>
                    <a:pt x="50486" y="0"/>
                  </a:moveTo>
                  <a:lnTo>
                    <a:pt x="624577" y="0"/>
                  </a:lnTo>
                  <a:cubicBezTo>
                    <a:pt x="637966" y="0"/>
                    <a:pt x="650808" y="5319"/>
                    <a:pt x="660276" y="14787"/>
                  </a:cubicBezTo>
                  <a:cubicBezTo>
                    <a:pt x="669744" y="24255"/>
                    <a:pt x="675063" y="37096"/>
                    <a:pt x="675063" y="50486"/>
                  </a:cubicBezTo>
                  <a:lnTo>
                    <a:pt x="675063" y="762314"/>
                  </a:lnTo>
                  <a:cubicBezTo>
                    <a:pt x="675063" y="775704"/>
                    <a:pt x="669744" y="788545"/>
                    <a:pt x="660276" y="798013"/>
                  </a:cubicBezTo>
                  <a:cubicBezTo>
                    <a:pt x="650808" y="807481"/>
                    <a:pt x="637966" y="812800"/>
                    <a:pt x="624577" y="812800"/>
                  </a:cubicBezTo>
                  <a:lnTo>
                    <a:pt x="50486" y="812800"/>
                  </a:lnTo>
                  <a:cubicBezTo>
                    <a:pt x="37096" y="812800"/>
                    <a:pt x="24255" y="807481"/>
                    <a:pt x="14787" y="798013"/>
                  </a:cubicBezTo>
                  <a:cubicBezTo>
                    <a:pt x="5319" y="788545"/>
                    <a:pt x="0" y="775704"/>
                    <a:pt x="0" y="762314"/>
                  </a:cubicBezTo>
                  <a:lnTo>
                    <a:pt x="0" y="50486"/>
                  </a:lnTo>
                  <a:cubicBezTo>
                    <a:pt x="0" y="37096"/>
                    <a:pt x="5319" y="24255"/>
                    <a:pt x="14787" y="14787"/>
                  </a:cubicBezTo>
                  <a:cubicBezTo>
                    <a:pt x="24255" y="5319"/>
                    <a:pt x="37096" y="0"/>
                    <a:pt x="50486" y="0"/>
                  </a:cubicBezTo>
                  <a:close/>
                </a:path>
              </a:pathLst>
            </a:custGeom>
            <a:blipFill>
              <a:blip r:embed="rId5"/>
              <a:stretch>
                <a:fillRect l="-10201" t="0" r="-1020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33083" y="2598397"/>
            <a:ext cx="3527018" cy="561215"/>
            <a:chOff x="0" y="0"/>
            <a:chExt cx="1147606" cy="182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7606" cy="182606"/>
            </a:xfrm>
            <a:custGeom>
              <a:avLst/>
              <a:gdLst/>
              <a:ahLst/>
              <a:cxnLst/>
              <a:rect r="r" b="b" t="t" l="l"/>
              <a:pathLst>
                <a:path h="182606" w="1147606">
                  <a:moveTo>
                    <a:pt x="54876" y="0"/>
                  </a:moveTo>
                  <a:lnTo>
                    <a:pt x="1092730" y="0"/>
                  </a:lnTo>
                  <a:cubicBezTo>
                    <a:pt x="1107284" y="0"/>
                    <a:pt x="1121242" y="5782"/>
                    <a:pt x="1131534" y="16073"/>
                  </a:cubicBezTo>
                  <a:cubicBezTo>
                    <a:pt x="1141825" y="26364"/>
                    <a:pt x="1147606" y="40322"/>
                    <a:pt x="1147606" y="54876"/>
                  </a:cubicBezTo>
                  <a:lnTo>
                    <a:pt x="1147606" y="127730"/>
                  </a:lnTo>
                  <a:cubicBezTo>
                    <a:pt x="1147606" y="158037"/>
                    <a:pt x="1123038" y="182606"/>
                    <a:pt x="1092730" y="182606"/>
                  </a:cubicBezTo>
                  <a:lnTo>
                    <a:pt x="54876" y="182606"/>
                  </a:lnTo>
                  <a:cubicBezTo>
                    <a:pt x="24569" y="182606"/>
                    <a:pt x="0" y="158037"/>
                    <a:pt x="0" y="127730"/>
                  </a:cubicBezTo>
                  <a:lnTo>
                    <a:pt x="0" y="54876"/>
                  </a:lnTo>
                  <a:cubicBezTo>
                    <a:pt x="0" y="24569"/>
                    <a:pt x="24569" y="0"/>
                    <a:pt x="54876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47606" cy="22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27899" y="2598397"/>
            <a:ext cx="3527018" cy="561215"/>
            <a:chOff x="0" y="0"/>
            <a:chExt cx="1147606" cy="1826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7606" cy="182606"/>
            </a:xfrm>
            <a:custGeom>
              <a:avLst/>
              <a:gdLst/>
              <a:ahLst/>
              <a:cxnLst/>
              <a:rect r="r" b="b" t="t" l="l"/>
              <a:pathLst>
                <a:path h="182606" w="1147606">
                  <a:moveTo>
                    <a:pt x="54876" y="0"/>
                  </a:moveTo>
                  <a:lnTo>
                    <a:pt x="1092730" y="0"/>
                  </a:lnTo>
                  <a:cubicBezTo>
                    <a:pt x="1107284" y="0"/>
                    <a:pt x="1121242" y="5782"/>
                    <a:pt x="1131534" y="16073"/>
                  </a:cubicBezTo>
                  <a:cubicBezTo>
                    <a:pt x="1141825" y="26364"/>
                    <a:pt x="1147606" y="40322"/>
                    <a:pt x="1147606" y="54876"/>
                  </a:cubicBezTo>
                  <a:lnTo>
                    <a:pt x="1147606" y="127730"/>
                  </a:lnTo>
                  <a:cubicBezTo>
                    <a:pt x="1147606" y="158037"/>
                    <a:pt x="1123038" y="182606"/>
                    <a:pt x="1092730" y="182606"/>
                  </a:cubicBezTo>
                  <a:lnTo>
                    <a:pt x="54876" y="182606"/>
                  </a:lnTo>
                  <a:cubicBezTo>
                    <a:pt x="24569" y="182606"/>
                    <a:pt x="0" y="158037"/>
                    <a:pt x="0" y="127730"/>
                  </a:cubicBezTo>
                  <a:lnTo>
                    <a:pt x="0" y="54876"/>
                  </a:lnTo>
                  <a:cubicBezTo>
                    <a:pt x="0" y="24569"/>
                    <a:pt x="24569" y="0"/>
                    <a:pt x="54876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47606" cy="22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27899" y="2879005"/>
            <a:ext cx="3527018" cy="4246659"/>
            <a:chOff x="0" y="0"/>
            <a:chExt cx="675063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063" cy="812800"/>
            </a:xfrm>
            <a:custGeom>
              <a:avLst/>
              <a:gdLst/>
              <a:ahLst/>
              <a:cxnLst/>
              <a:rect r="r" b="b" t="t" l="l"/>
              <a:pathLst>
                <a:path h="812800" w="675063">
                  <a:moveTo>
                    <a:pt x="50486" y="0"/>
                  </a:moveTo>
                  <a:lnTo>
                    <a:pt x="624577" y="0"/>
                  </a:lnTo>
                  <a:cubicBezTo>
                    <a:pt x="637966" y="0"/>
                    <a:pt x="650808" y="5319"/>
                    <a:pt x="660276" y="14787"/>
                  </a:cubicBezTo>
                  <a:cubicBezTo>
                    <a:pt x="669744" y="24255"/>
                    <a:pt x="675063" y="37096"/>
                    <a:pt x="675063" y="50486"/>
                  </a:cubicBezTo>
                  <a:lnTo>
                    <a:pt x="675063" y="762314"/>
                  </a:lnTo>
                  <a:cubicBezTo>
                    <a:pt x="675063" y="775704"/>
                    <a:pt x="669744" y="788545"/>
                    <a:pt x="660276" y="798013"/>
                  </a:cubicBezTo>
                  <a:cubicBezTo>
                    <a:pt x="650808" y="807481"/>
                    <a:pt x="637966" y="812800"/>
                    <a:pt x="624577" y="812800"/>
                  </a:cubicBezTo>
                  <a:lnTo>
                    <a:pt x="50486" y="812800"/>
                  </a:lnTo>
                  <a:cubicBezTo>
                    <a:pt x="37096" y="812800"/>
                    <a:pt x="24255" y="807481"/>
                    <a:pt x="14787" y="798013"/>
                  </a:cubicBezTo>
                  <a:cubicBezTo>
                    <a:pt x="5319" y="788545"/>
                    <a:pt x="0" y="775704"/>
                    <a:pt x="0" y="762314"/>
                  </a:cubicBezTo>
                  <a:lnTo>
                    <a:pt x="0" y="50486"/>
                  </a:lnTo>
                  <a:cubicBezTo>
                    <a:pt x="0" y="37096"/>
                    <a:pt x="5319" y="24255"/>
                    <a:pt x="14787" y="14787"/>
                  </a:cubicBezTo>
                  <a:cubicBezTo>
                    <a:pt x="24255" y="5319"/>
                    <a:pt x="37096" y="0"/>
                    <a:pt x="5048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069" r="0" b="-4458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22715" y="2879005"/>
            <a:ext cx="3527018" cy="4246659"/>
            <a:chOff x="0" y="0"/>
            <a:chExt cx="675063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5063" cy="812800"/>
            </a:xfrm>
            <a:custGeom>
              <a:avLst/>
              <a:gdLst/>
              <a:ahLst/>
              <a:cxnLst/>
              <a:rect r="r" b="b" t="t" l="l"/>
              <a:pathLst>
                <a:path h="812800" w="675063">
                  <a:moveTo>
                    <a:pt x="50486" y="0"/>
                  </a:moveTo>
                  <a:lnTo>
                    <a:pt x="624577" y="0"/>
                  </a:lnTo>
                  <a:cubicBezTo>
                    <a:pt x="637966" y="0"/>
                    <a:pt x="650808" y="5319"/>
                    <a:pt x="660276" y="14787"/>
                  </a:cubicBezTo>
                  <a:cubicBezTo>
                    <a:pt x="669744" y="24255"/>
                    <a:pt x="675063" y="37096"/>
                    <a:pt x="675063" y="50486"/>
                  </a:cubicBezTo>
                  <a:lnTo>
                    <a:pt x="675063" y="762314"/>
                  </a:lnTo>
                  <a:cubicBezTo>
                    <a:pt x="675063" y="775704"/>
                    <a:pt x="669744" y="788545"/>
                    <a:pt x="660276" y="798013"/>
                  </a:cubicBezTo>
                  <a:cubicBezTo>
                    <a:pt x="650808" y="807481"/>
                    <a:pt x="637966" y="812800"/>
                    <a:pt x="624577" y="812800"/>
                  </a:cubicBezTo>
                  <a:lnTo>
                    <a:pt x="50486" y="812800"/>
                  </a:lnTo>
                  <a:cubicBezTo>
                    <a:pt x="37096" y="812800"/>
                    <a:pt x="24255" y="807481"/>
                    <a:pt x="14787" y="798013"/>
                  </a:cubicBezTo>
                  <a:cubicBezTo>
                    <a:pt x="5319" y="788545"/>
                    <a:pt x="0" y="775704"/>
                    <a:pt x="0" y="762314"/>
                  </a:cubicBezTo>
                  <a:lnTo>
                    <a:pt x="0" y="50486"/>
                  </a:lnTo>
                  <a:cubicBezTo>
                    <a:pt x="0" y="37096"/>
                    <a:pt x="5319" y="24255"/>
                    <a:pt x="14787" y="14787"/>
                  </a:cubicBezTo>
                  <a:cubicBezTo>
                    <a:pt x="24255" y="5319"/>
                    <a:pt x="37096" y="0"/>
                    <a:pt x="50486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-320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22715" y="2598397"/>
            <a:ext cx="3527018" cy="561215"/>
            <a:chOff x="0" y="0"/>
            <a:chExt cx="1147606" cy="1826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7606" cy="182606"/>
            </a:xfrm>
            <a:custGeom>
              <a:avLst/>
              <a:gdLst/>
              <a:ahLst/>
              <a:cxnLst/>
              <a:rect r="r" b="b" t="t" l="l"/>
              <a:pathLst>
                <a:path h="182606" w="1147606">
                  <a:moveTo>
                    <a:pt x="54876" y="0"/>
                  </a:moveTo>
                  <a:lnTo>
                    <a:pt x="1092730" y="0"/>
                  </a:lnTo>
                  <a:cubicBezTo>
                    <a:pt x="1107284" y="0"/>
                    <a:pt x="1121242" y="5782"/>
                    <a:pt x="1131534" y="16073"/>
                  </a:cubicBezTo>
                  <a:cubicBezTo>
                    <a:pt x="1141825" y="26364"/>
                    <a:pt x="1147606" y="40322"/>
                    <a:pt x="1147606" y="54876"/>
                  </a:cubicBezTo>
                  <a:lnTo>
                    <a:pt x="1147606" y="127730"/>
                  </a:lnTo>
                  <a:cubicBezTo>
                    <a:pt x="1147606" y="158037"/>
                    <a:pt x="1123038" y="182606"/>
                    <a:pt x="1092730" y="182606"/>
                  </a:cubicBezTo>
                  <a:lnTo>
                    <a:pt x="54876" y="182606"/>
                  </a:lnTo>
                  <a:cubicBezTo>
                    <a:pt x="24569" y="182606"/>
                    <a:pt x="0" y="158037"/>
                    <a:pt x="0" y="127730"/>
                  </a:cubicBezTo>
                  <a:lnTo>
                    <a:pt x="0" y="54876"/>
                  </a:lnTo>
                  <a:cubicBezTo>
                    <a:pt x="0" y="24569"/>
                    <a:pt x="24569" y="0"/>
                    <a:pt x="54876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47606" cy="22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81540" y="843039"/>
            <a:ext cx="8884336" cy="97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280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TEAM MEMBERS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35687" y="7336651"/>
            <a:ext cx="3364280" cy="1124189"/>
            <a:chOff x="0" y="0"/>
            <a:chExt cx="4485707" cy="149891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4485707" cy="64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4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2929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Bishowjit P. Shah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827575"/>
              <a:ext cx="4485707" cy="671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47944" y="7336651"/>
            <a:ext cx="3364280" cy="1095725"/>
            <a:chOff x="0" y="0"/>
            <a:chExt cx="4485707" cy="146096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4485707" cy="64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4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2929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Deepak Kandel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827575"/>
              <a:ext cx="4485707" cy="633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60201" y="7336651"/>
            <a:ext cx="3364280" cy="1124189"/>
            <a:chOff x="0" y="0"/>
            <a:chExt cx="4485707" cy="149891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66675"/>
              <a:ext cx="4485707" cy="64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4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2929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Prashant Subedi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827575"/>
              <a:ext cx="4485707" cy="671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976981" y="7336651"/>
            <a:ext cx="3364280" cy="1124189"/>
            <a:chOff x="0" y="0"/>
            <a:chExt cx="4485707" cy="1498919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4485707" cy="64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4"/>
                </a:lnSpc>
                <a:spcBef>
                  <a:spcPct val="0"/>
                </a:spcBef>
              </a:pPr>
              <a:r>
                <a:rPr lang="en-US" sz="2860">
                  <a:solidFill>
                    <a:srgbClr val="2929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Aadarsh Bhattarai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827575"/>
              <a:ext cx="4485707" cy="671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6883" y="-277005"/>
            <a:ext cx="10449991" cy="10841010"/>
          </a:xfrm>
          <a:custGeom>
            <a:avLst/>
            <a:gdLst/>
            <a:ahLst/>
            <a:cxnLst/>
            <a:rect r="r" b="b" t="t" l="l"/>
            <a:pathLst>
              <a:path h="10841010" w="10449991">
                <a:moveTo>
                  <a:pt x="0" y="0"/>
                </a:moveTo>
                <a:lnTo>
                  <a:pt x="10449991" y="0"/>
                </a:lnTo>
                <a:lnTo>
                  <a:pt x="10449991" y="10841010"/>
                </a:lnTo>
                <a:lnTo>
                  <a:pt x="0" y="1084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488" t="0" r="-432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527" y="4096223"/>
            <a:ext cx="7206467" cy="219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8019" spc="-280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ANIMAL </a:t>
            </a:r>
          </a:p>
          <a:p>
            <a:pPr algn="l">
              <a:lnSpc>
                <a:spcPts val="8580"/>
              </a:lnSpc>
            </a:pPr>
            <a:r>
              <a:rPr lang="en-US" sz="8019" spc="-280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PROTECTION BUDGET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27" y="8361272"/>
            <a:ext cx="8275137" cy="140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33" b="true">
                <a:solidFill>
                  <a:srgbClr val="3030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SOURCE:</a:t>
            </a:r>
          </a:p>
          <a:p>
            <a:pPr algn="l">
              <a:lnSpc>
                <a:spcPts val="2640"/>
              </a:lnSpc>
            </a:pPr>
            <a:r>
              <a:rPr lang="en-US" sz="2200" spc="-33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https://dnpwc.gov.np/media/files/Annual_Report_2081_DNPWC.pdf</a:t>
            </a:r>
          </a:p>
          <a:p>
            <a:pPr algn="l">
              <a:lnSpc>
                <a:spcPts val="2640"/>
              </a:lnSpc>
            </a:pPr>
            <a:r>
              <a:rPr lang="en-US" sz="2200" spc="-33" b="true">
                <a:solidFill>
                  <a:srgbClr val="3030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PAGE:17</a:t>
            </a:r>
          </a:p>
          <a:p>
            <a:pPr algn="l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7677" y="1028700"/>
            <a:ext cx="12421623" cy="8209286"/>
            <a:chOff x="0" y="0"/>
            <a:chExt cx="3271539" cy="21621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539" cy="2162117"/>
            </a:xfrm>
            <a:custGeom>
              <a:avLst/>
              <a:gdLst/>
              <a:ahLst/>
              <a:cxnLst/>
              <a:rect r="r" b="b" t="t" l="l"/>
              <a:pathLst>
                <a:path h="2162117" w="3271539">
                  <a:moveTo>
                    <a:pt x="0" y="0"/>
                  </a:moveTo>
                  <a:lnTo>
                    <a:pt x="3271539" y="0"/>
                  </a:lnTo>
                  <a:lnTo>
                    <a:pt x="3271539" y="2162117"/>
                  </a:lnTo>
                  <a:lnTo>
                    <a:pt x="0" y="2162117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1539" cy="220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3808977" cy="7100086"/>
            <a:chOff x="0" y="0"/>
            <a:chExt cx="1003187" cy="18699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3187" cy="1869981"/>
            </a:xfrm>
            <a:custGeom>
              <a:avLst/>
              <a:gdLst/>
              <a:ahLst/>
              <a:cxnLst/>
              <a:rect r="r" b="b" t="t" l="l"/>
              <a:pathLst>
                <a:path h="1869981" w="1003187">
                  <a:moveTo>
                    <a:pt x="0" y="0"/>
                  </a:moveTo>
                  <a:lnTo>
                    <a:pt x="1003187" y="0"/>
                  </a:lnTo>
                  <a:lnTo>
                    <a:pt x="1003187" y="1869981"/>
                  </a:lnTo>
                  <a:lnTo>
                    <a:pt x="0" y="1869981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03187" cy="190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39420" y="1258292"/>
            <a:ext cx="10874302" cy="5249943"/>
            <a:chOff x="0" y="0"/>
            <a:chExt cx="2821406" cy="13621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1406" cy="1362131"/>
            </a:xfrm>
            <a:custGeom>
              <a:avLst/>
              <a:gdLst/>
              <a:ahLst/>
              <a:cxnLst/>
              <a:rect r="r" b="b" t="t" l="l"/>
              <a:pathLst>
                <a:path h="1362131" w="2821406">
                  <a:moveTo>
                    <a:pt x="0" y="0"/>
                  </a:moveTo>
                  <a:lnTo>
                    <a:pt x="2821406" y="0"/>
                  </a:lnTo>
                  <a:lnTo>
                    <a:pt x="2821406" y="1362131"/>
                  </a:lnTo>
                  <a:lnTo>
                    <a:pt x="0" y="1362131"/>
                  </a:lnTo>
                  <a:close/>
                </a:path>
              </a:pathLst>
            </a:custGeom>
            <a:blipFill>
              <a:blip r:embed="rId3"/>
              <a:stretch>
                <a:fillRect l="0" t="-3275" r="0" b="-327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611337" y="7678801"/>
            <a:ext cx="10874302" cy="117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2"/>
              </a:lnSpc>
            </a:pPr>
            <a:r>
              <a:rPr lang="en-US" sz="9552" spc="-334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MONITORING BUDGET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6749" y="2332884"/>
            <a:ext cx="2672879" cy="194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3433" spc="-5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SYSTEM REQURIREMENT TO BUY THE MONITORING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6749" y="4748152"/>
            <a:ext cx="267287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41">
                <a:solidFill>
                  <a:srgbClr val="FFF7F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CAMERA</a:t>
            </a:r>
          </a:p>
          <a:p>
            <a:pPr algn="l">
              <a:lnSpc>
                <a:spcPts val="3359"/>
              </a:lnSpc>
            </a:pPr>
            <a:r>
              <a:rPr lang="en-US" sz="2799" spc="-41">
                <a:solidFill>
                  <a:srgbClr val="FFF7F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WIRES</a:t>
            </a:r>
          </a:p>
          <a:p>
            <a:pPr algn="l">
              <a:lnSpc>
                <a:spcPts val="3359"/>
              </a:lnSpc>
            </a:pPr>
            <a:r>
              <a:rPr lang="en-US" sz="2799" spc="-41">
                <a:solidFill>
                  <a:srgbClr val="FFF7F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GPS MODULES</a:t>
            </a:r>
          </a:p>
          <a:p>
            <a:pPr algn="l">
              <a:lnSpc>
                <a:spcPts val="3359"/>
              </a:lnSpc>
            </a:pPr>
            <a:r>
              <a:rPr lang="en-US" sz="2799" spc="-41">
                <a:solidFill>
                  <a:srgbClr val="FFF7F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 MANY MORE 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4781" y="156127"/>
            <a:ext cx="13741929" cy="9081859"/>
            <a:chOff x="0" y="0"/>
            <a:chExt cx="3271539" cy="21621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539" cy="2162117"/>
            </a:xfrm>
            <a:custGeom>
              <a:avLst/>
              <a:gdLst/>
              <a:ahLst/>
              <a:cxnLst/>
              <a:rect r="r" b="b" t="t" l="l"/>
              <a:pathLst>
                <a:path h="2162117" w="3271539">
                  <a:moveTo>
                    <a:pt x="0" y="0"/>
                  </a:moveTo>
                  <a:lnTo>
                    <a:pt x="3271539" y="0"/>
                  </a:lnTo>
                  <a:lnTo>
                    <a:pt x="3271539" y="2162117"/>
                  </a:lnTo>
                  <a:lnTo>
                    <a:pt x="0" y="2162117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1539" cy="220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00484" y="410123"/>
            <a:ext cx="12030142" cy="6389568"/>
            <a:chOff x="0" y="0"/>
            <a:chExt cx="2821406" cy="14985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1406" cy="1498533"/>
            </a:xfrm>
            <a:custGeom>
              <a:avLst/>
              <a:gdLst/>
              <a:ahLst/>
              <a:cxnLst/>
              <a:rect r="r" b="b" t="t" l="l"/>
              <a:pathLst>
                <a:path h="1498533" w="2821406">
                  <a:moveTo>
                    <a:pt x="0" y="0"/>
                  </a:moveTo>
                  <a:lnTo>
                    <a:pt x="2821406" y="0"/>
                  </a:lnTo>
                  <a:lnTo>
                    <a:pt x="2821406" y="1498533"/>
                  </a:lnTo>
                  <a:lnTo>
                    <a:pt x="0" y="1498533"/>
                  </a:lnTo>
                  <a:close/>
                </a:path>
              </a:pathLst>
            </a:custGeom>
            <a:blipFill>
              <a:blip r:embed="rId3"/>
              <a:stretch>
                <a:fillRect l="0" t="-4735" r="0" b="-473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90674" y="7455138"/>
            <a:ext cx="12030142" cy="10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8466" spc="-296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ENDANGERED ANIMAL MORTALITY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26192"/>
            <a:ext cx="9654225" cy="4069254"/>
            <a:chOff x="0" y="0"/>
            <a:chExt cx="2542676" cy="1071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2677" cy="1071738"/>
            </a:xfrm>
            <a:custGeom>
              <a:avLst/>
              <a:gdLst/>
              <a:ahLst/>
              <a:cxnLst/>
              <a:rect r="r" b="b" t="t" l="l"/>
              <a:pathLst>
                <a:path h="1071738" w="2542677">
                  <a:moveTo>
                    <a:pt x="0" y="0"/>
                  </a:moveTo>
                  <a:lnTo>
                    <a:pt x="2542677" y="0"/>
                  </a:lnTo>
                  <a:lnTo>
                    <a:pt x="2542677" y="1071738"/>
                  </a:lnTo>
                  <a:lnTo>
                    <a:pt x="0" y="1071738"/>
                  </a:lnTo>
                  <a:close/>
                </a:path>
              </a:pathLst>
            </a:custGeom>
            <a:solidFill>
              <a:srgbClr val="E6DED9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2676" cy="1109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395834"/>
            <a:ext cx="9822474" cy="1830358"/>
            <a:chOff x="0" y="0"/>
            <a:chExt cx="2586989" cy="482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6989" cy="482070"/>
            </a:xfrm>
            <a:custGeom>
              <a:avLst/>
              <a:gdLst/>
              <a:ahLst/>
              <a:cxnLst/>
              <a:rect r="r" b="b" t="t" l="l"/>
              <a:pathLst>
                <a:path h="482070" w="2586989">
                  <a:moveTo>
                    <a:pt x="0" y="0"/>
                  </a:moveTo>
                  <a:lnTo>
                    <a:pt x="2586989" y="0"/>
                  </a:lnTo>
                  <a:lnTo>
                    <a:pt x="2586989" y="482070"/>
                  </a:lnTo>
                  <a:lnTo>
                    <a:pt x="0" y="482070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86989" cy="520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11237" y="4022615"/>
            <a:ext cx="670052" cy="6700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69496" y="4080874"/>
            <a:ext cx="553534" cy="5535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074346" y="4190957"/>
            <a:ext cx="343834" cy="295268"/>
          </a:xfrm>
          <a:custGeom>
            <a:avLst/>
            <a:gdLst/>
            <a:ahLst/>
            <a:cxnLst/>
            <a:rect r="r" b="b" t="t" l="l"/>
            <a:pathLst>
              <a:path h="295268" w="343834">
                <a:moveTo>
                  <a:pt x="0" y="0"/>
                </a:moveTo>
                <a:lnTo>
                  <a:pt x="343834" y="0"/>
                </a:lnTo>
                <a:lnTo>
                  <a:pt x="343834" y="295268"/>
                </a:lnTo>
                <a:lnTo>
                  <a:pt x="0" y="295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5127548"/>
            <a:ext cx="9822474" cy="44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3433" spc="-51">
                <a:solidFill>
                  <a:srgbClr val="FFF7F1"/>
                </a:solidFill>
                <a:latin typeface="Anton"/>
                <a:ea typeface="Anton"/>
                <a:cs typeface="Anton"/>
                <a:sym typeface="Anton"/>
              </a:rPr>
              <a:t>CONSERVATION OF THE WILDS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420" y="6950092"/>
            <a:ext cx="9351386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63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Every 22 minutes… somewhere in the world… we lose another piece of our planet’s wildlife.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420" y="866759"/>
            <a:ext cx="8599482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9"/>
              </a:lnSpc>
            </a:pPr>
            <a:r>
              <a:rPr lang="en-US" sz="9999" spc="-349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654225" y="-1619"/>
            <a:ext cx="8900146" cy="10300658"/>
            <a:chOff x="0" y="0"/>
            <a:chExt cx="780227" cy="9030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0227" cy="903002"/>
            </a:xfrm>
            <a:custGeom>
              <a:avLst/>
              <a:gdLst/>
              <a:ahLst/>
              <a:cxnLst/>
              <a:rect r="r" b="b" t="t" l="l"/>
              <a:pathLst>
                <a:path h="903002" w="780227">
                  <a:moveTo>
                    <a:pt x="20007" y="0"/>
                  </a:moveTo>
                  <a:lnTo>
                    <a:pt x="760220" y="0"/>
                  </a:lnTo>
                  <a:cubicBezTo>
                    <a:pt x="765526" y="0"/>
                    <a:pt x="770615" y="2108"/>
                    <a:pt x="774367" y="5860"/>
                  </a:cubicBezTo>
                  <a:cubicBezTo>
                    <a:pt x="778119" y="9612"/>
                    <a:pt x="780227" y="14701"/>
                    <a:pt x="780227" y="20007"/>
                  </a:cubicBezTo>
                  <a:lnTo>
                    <a:pt x="780227" y="882995"/>
                  </a:lnTo>
                  <a:cubicBezTo>
                    <a:pt x="780227" y="888301"/>
                    <a:pt x="778119" y="893390"/>
                    <a:pt x="774367" y="897142"/>
                  </a:cubicBezTo>
                  <a:cubicBezTo>
                    <a:pt x="770615" y="900894"/>
                    <a:pt x="765526" y="903002"/>
                    <a:pt x="760220" y="903002"/>
                  </a:cubicBezTo>
                  <a:lnTo>
                    <a:pt x="20007" y="903002"/>
                  </a:lnTo>
                  <a:cubicBezTo>
                    <a:pt x="14701" y="903002"/>
                    <a:pt x="9612" y="900894"/>
                    <a:pt x="5860" y="897142"/>
                  </a:cubicBezTo>
                  <a:cubicBezTo>
                    <a:pt x="2108" y="893390"/>
                    <a:pt x="0" y="888301"/>
                    <a:pt x="0" y="882995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blipFill>
              <a:blip r:embed="rId5"/>
              <a:stretch>
                <a:fillRect l="-3693" t="0" r="-1204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456642"/>
            <a:ext cx="9822474" cy="1830358"/>
            <a:chOff x="0" y="0"/>
            <a:chExt cx="2586989" cy="482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989" cy="482070"/>
            </a:xfrm>
            <a:custGeom>
              <a:avLst/>
              <a:gdLst/>
              <a:ahLst/>
              <a:cxnLst/>
              <a:rect r="r" b="b" t="t" l="l"/>
              <a:pathLst>
                <a:path h="482070" w="2586989">
                  <a:moveTo>
                    <a:pt x="0" y="0"/>
                  </a:moveTo>
                  <a:lnTo>
                    <a:pt x="2586989" y="0"/>
                  </a:lnTo>
                  <a:lnTo>
                    <a:pt x="2586989" y="482070"/>
                  </a:lnTo>
                  <a:lnTo>
                    <a:pt x="0" y="482070"/>
                  </a:ln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6989" cy="520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64949" y="-1619"/>
            <a:ext cx="9289423" cy="10288619"/>
            <a:chOff x="0" y="0"/>
            <a:chExt cx="815306" cy="903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5306" cy="903002"/>
            </a:xfrm>
            <a:custGeom>
              <a:avLst/>
              <a:gdLst/>
              <a:ahLst/>
              <a:cxnLst/>
              <a:rect r="r" b="b" t="t" l="l"/>
              <a:pathLst>
                <a:path h="903002" w="815306">
                  <a:moveTo>
                    <a:pt x="19168" y="0"/>
                  </a:moveTo>
                  <a:lnTo>
                    <a:pt x="796137" y="0"/>
                  </a:lnTo>
                  <a:cubicBezTo>
                    <a:pt x="806724" y="0"/>
                    <a:pt x="815306" y="8582"/>
                    <a:pt x="815306" y="19168"/>
                  </a:cubicBezTo>
                  <a:lnTo>
                    <a:pt x="815306" y="883834"/>
                  </a:lnTo>
                  <a:cubicBezTo>
                    <a:pt x="815306" y="888917"/>
                    <a:pt x="813286" y="893793"/>
                    <a:pt x="809691" y="897388"/>
                  </a:cubicBezTo>
                  <a:cubicBezTo>
                    <a:pt x="806097" y="900983"/>
                    <a:pt x="801221" y="903002"/>
                    <a:pt x="796137" y="903002"/>
                  </a:cubicBezTo>
                  <a:lnTo>
                    <a:pt x="19168" y="903002"/>
                  </a:lnTo>
                  <a:cubicBezTo>
                    <a:pt x="14085" y="903002"/>
                    <a:pt x="9209" y="900983"/>
                    <a:pt x="5614" y="897388"/>
                  </a:cubicBezTo>
                  <a:cubicBezTo>
                    <a:pt x="2020" y="893793"/>
                    <a:pt x="0" y="888917"/>
                    <a:pt x="0" y="883834"/>
                  </a:cubicBezTo>
                  <a:lnTo>
                    <a:pt x="0" y="19168"/>
                  </a:lnTo>
                  <a:cubicBezTo>
                    <a:pt x="0" y="14085"/>
                    <a:pt x="2020" y="9209"/>
                    <a:pt x="5614" y="5614"/>
                  </a:cubicBezTo>
                  <a:cubicBezTo>
                    <a:pt x="9209" y="2020"/>
                    <a:pt x="14085" y="0"/>
                    <a:pt x="19168" y="0"/>
                  </a:cubicBezTo>
                  <a:close/>
                </a:path>
              </a:pathLst>
            </a:custGeom>
            <a:blipFill>
              <a:blip r:embed="rId3"/>
              <a:stretch>
                <a:fillRect l="-5378" t="0" r="-537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89248" y="1036956"/>
            <a:ext cx="670052" cy="6700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57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47507" y="1095215"/>
            <a:ext cx="553534" cy="5535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52357" y="1205298"/>
            <a:ext cx="343834" cy="295268"/>
          </a:xfrm>
          <a:custGeom>
            <a:avLst/>
            <a:gdLst/>
            <a:ahLst/>
            <a:cxnLst/>
            <a:rect r="r" b="b" t="t" l="l"/>
            <a:pathLst>
              <a:path h="295268" w="343834">
                <a:moveTo>
                  <a:pt x="0" y="0"/>
                </a:moveTo>
                <a:lnTo>
                  <a:pt x="343834" y="0"/>
                </a:lnTo>
                <a:lnTo>
                  <a:pt x="343834" y="295268"/>
                </a:lnTo>
                <a:lnTo>
                  <a:pt x="0" y="29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8148" y="1697483"/>
            <a:ext cx="6311760" cy="575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63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Not because we can’t protect them… but because those who can: rangers, rescue teams  are often cut off from help.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-63">
                <a:solidFill>
                  <a:srgbClr val="30303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internet. No cell towers. No way to call for backup when it matters most."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3036" y="602571"/>
            <a:ext cx="13741929" cy="9081859"/>
            <a:chOff x="0" y="0"/>
            <a:chExt cx="3271539" cy="21621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539" cy="2162117"/>
            </a:xfrm>
            <a:custGeom>
              <a:avLst/>
              <a:gdLst/>
              <a:ahLst/>
              <a:cxnLst/>
              <a:rect r="r" b="b" t="t" l="l"/>
              <a:pathLst>
                <a:path h="2162117" w="3271539">
                  <a:moveTo>
                    <a:pt x="0" y="0"/>
                  </a:moveTo>
                  <a:lnTo>
                    <a:pt x="3271539" y="0"/>
                  </a:lnTo>
                  <a:lnTo>
                    <a:pt x="3271539" y="2162117"/>
                  </a:lnTo>
                  <a:lnTo>
                    <a:pt x="0" y="2162117"/>
                  </a:lnTo>
                  <a:close/>
                </a:path>
              </a:pathLst>
            </a:custGeom>
            <a:solidFill>
              <a:srgbClr val="E6DE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1539" cy="2200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38739" y="856566"/>
            <a:ext cx="12030142" cy="6389568"/>
            <a:chOff x="0" y="0"/>
            <a:chExt cx="1863784" cy="989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3784" cy="989911"/>
            </a:xfrm>
            <a:custGeom>
              <a:avLst/>
              <a:gdLst/>
              <a:ahLst/>
              <a:cxnLst/>
              <a:rect r="r" b="b" t="t" l="l"/>
              <a:pathLst>
                <a:path h="989911" w="1863784">
                  <a:moveTo>
                    <a:pt x="36038" y="0"/>
                  </a:moveTo>
                  <a:lnTo>
                    <a:pt x="1827745" y="0"/>
                  </a:lnTo>
                  <a:cubicBezTo>
                    <a:pt x="1847649" y="0"/>
                    <a:pt x="1863784" y="16135"/>
                    <a:pt x="1863784" y="36038"/>
                  </a:cubicBezTo>
                  <a:lnTo>
                    <a:pt x="1863784" y="953873"/>
                  </a:lnTo>
                  <a:cubicBezTo>
                    <a:pt x="1863784" y="963431"/>
                    <a:pt x="1859987" y="972597"/>
                    <a:pt x="1853228" y="979356"/>
                  </a:cubicBezTo>
                  <a:cubicBezTo>
                    <a:pt x="1846470" y="986114"/>
                    <a:pt x="1837303" y="989911"/>
                    <a:pt x="1827745" y="989911"/>
                  </a:cubicBezTo>
                  <a:lnTo>
                    <a:pt x="36038" y="989911"/>
                  </a:lnTo>
                  <a:cubicBezTo>
                    <a:pt x="26480" y="989911"/>
                    <a:pt x="17314" y="986114"/>
                    <a:pt x="10555" y="979356"/>
                  </a:cubicBezTo>
                  <a:cubicBezTo>
                    <a:pt x="3797" y="972597"/>
                    <a:pt x="0" y="963431"/>
                    <a:pt x="0" y="953873"/>
                  </a:cubicBezTo>
                  <a:lnTo>
                    <a:pt x="0" y="36038"/>
                  </a:lnTo>
                  <a:cubicBezTo>
                    <a:pt x="0" y="26480"/>
                    <a:pt x="3797" y="17314"/>
                    <a:pt x="10555" y="10555"/>
                  </a:cubicBezTo>
                  <a:cubicBezTo>
                    <a:pt x="17314" y="3797"/>
                    <a:pt x="26480" y="0"/>
                    <a:pt x="3603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138" r="0" b="-4413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28929" y="7901581"/>
            <a:ext cx="12030142" cy="10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8466" spc="-296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LACK OF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135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8212" y="2389916"/>
            <a:ext cx="7211577" cy="721157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691" y="0"/>
                  </a:moveTo>
                  <a:lnTo>
                    <a:pt x="788109" y="0"/>
                  </a:lnTo>
                  <a:cubicBezTo>
                    <a:pt x="794657" y="0"/>
                    <a:pt x="800937" y="2601"/>
                    <a:pt x="805568" y="7232"/>
                  </a:cubicBezTo>
                  <a:cubicBezTo>
                    <a:pt x="810199" y="11862"/>
                    <a:pt x="812800" y="18143"/>
                    <a:pt x="812800" y="24691"/>
                  </a:cubicBezTo>
                  <a:lnTo>
                    <a:pt x="812800" y="788109"/>
                  </a:lnTo>
                  <a:cubicBezTo>
                    <a:pt x="812800" y="794657"/>
                    <a:pt x="810199" y="800937"/>
                    <a:pt x="805568" y="805568"/>
                  </a:cubicBezTo>
                  <a:cubicBezTo>
                    <a:pt x="800937" y="810199"/>
                    <a:pt x="794657" y="812800"/>
                    <a:pt x="788109" y="812800"/>
                  </a:cubicBezTo>
                  <a:lnTo>
                    <a:pt x="24691" y="812800"/>
                  </a:lnTo>
                  <a:cubicBezTo>
                    <a:pt x="18143" y="812800"/>
                    <a:pt x="11862" y="810199"/>
                    <a:pt x="7232" y="805568"/>
                  </a:cubicBezTo>
                  <a:cubicBezTo>
                    <a:pt x="2601" y="800937"/>
                    <a:pt x="0" y="794657"/>
                    <a:pt x="0" y="788109"/>
                  </a:cubicBezTo>
                  <a:lnTo>
                    <a:pt x="0" y="24691"/>
                  </a:lnTo>
                  <a:cubicBezTo>
                    <a:pt x="0" y="18143"/>
                    <a:pt x="2601" y="11862"/>
                    <a:pt x="7232" y="7232"/>
                  </a:cubicBezTo>
                  <a:cubicBezTo>
                    <a:pt x="11862" y="2601"/>
                    <a:pt x="18143" y="0"/>
                    <a:pt x="2469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29" r="0" b="-2502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98211" y="1037933"/>
            <a:ext cx="8091579" cy="1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1"/>
              </a:lnSpc>
            </a:pPr>
            <a:r>
              <a:rPr lang="en-US" sz="12383" spc="-433">
                <a:solidFill>
                  <a:srgbClr val="0B5734"/>
                </a:solidFill>
                <a:latin typeface="Anton"/>
                <a:ea typeface="Anton"/>
                <a:cs typeface="Anton"/>
                <a:sym typeface="Anton"/>
              </a:rPr>
              <a:t>SURSETU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DAGwBXMrTu4</dc:identifier>
  <dcterms:modified xsi:type="dcterms:W3CDTF">2011-08-01T06:04:30Z</dcterms:modified>
  <cp:revision>1</cp:revision>
  <dc:title>daj presentation</dc:title>
</cp:coreProperties>
</file>